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ECFDB9-DC16-40D3-AE25-93F0839AB896}">
          <p14:sldIdLst>
            <p14:sldId id="256"/>
          </p14:sldIdLst>
        </p14:section>
        <p14:section name="Untitled Section" id="{A800458E-B78F-416C-85DE-5925A503DF4B}">
          <p14:sldIdLst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3" d="100"/>
          <a:sy n="53" d="100"/>
        </p:scale>
        <p:origin x="1080" y="8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72DD3B-4DC6-42F5-B5C7-F8B31BBDAC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650AAC-1CA2-478E-B0BF-45928330A7A4}">
      <dgm:prSet/>
      <dgm:spPr/>
      <dgm:t>
        <a:bodyPr/>
        <a:lstStyle/>
        <a:p>
          <a:pPr rtl="0"/>
          <a:r>
            <a:rPr lang="en-GB" smtClean="0"/>
            <a:t>Data/signal reception</a:t>
          </a:r>
          <a:endParaRPr lang="en-GB"/>
        </a:p>
      </dgm:t>
    </dgm:pt>
    <dgm:pt modelId="{052EA8B6-1144-4C33-B141-3EDD68A2426E}" type="parTrans" cxnId="{D851CF24-70AF-47F4-88AA-F0065BA26374}">
      <dgm:prSet/>
      <dgm:spPr/>
      <dgm:t>
        <a:bodyPr/>
        <a:lstStyle/>
        <a:p>
          <a:endParaRPr lang="en-GB"/>
        </a:p>
      </dgm:t>
    </dgm:pt>
    <dgm:pt modelId="{3B1D410E-3E0F-4CC9-A69B-DBAC41C6894E}" type="sibTrans" cxnId="{D851CF24-70AF-47F4-88AA-F0065BA26374}">
      <dgm:prSet/>
      <dgm:spPr/>
      <dgm:t>
        <a:bodyPr/>
        <a:lstStyle/>
        <a:p>
          <a:endParaRPr lang="en-GB"/>
        </a:p>
      </dgm:t>
    </dgm:pt>
    <dgm:pt modelId="{9321E5DE-3367-4D55-91FE-42B87B7284E7}">
      <dgm:prSet/>
      <dgm:spPr/>
      <dgm:t>
        <a:bodyPr/>
        <a:lstStyle/>
        <a:p>
          <a:pPr rtl="0"/>
          <a:r>
            <a:rPr lang="en-GB" dirty="0" smtClean="0"/>
            <a:t>Signal conversion</a:t>
          </a:r>
          <a:endParaRPr lang="en-GB" dirty="0"/>
        </a:p>
      </dgm:t>
    </dgm:pt>
    <dgm:pt modelId="{8F527EA7-9B33-41A9-AAA5-40D60E408E2B}" type="parTrans" cxnId="{5D21ED10-12D7-4A7D-B76F-0D117C2CEDC4}">
      <dgm:prSet/>
      <dgm:spPr/>
      <dgm:t>
        <a:bodyPr/>
        <a:lstStyle/>
        <a:p>
          <a:endParaRPr lang="en-GB"/>
        </a:p>
      </dgm:t>
    </dgm:pt>
    <dgm:pt modelId="{E9F7D962-0299-4725-8C0C-FCC6645E273E}" type="sibTrans" cxnId="{5D21ED10-12D7-4A7D-B76F-0D117C2CEDC4}">
      <dgm:prSet/>
      <dgm:spPr/>
      <dgm:t>
        <a:bodyPr/>
        <a:lstStyle/>
        <a:p>
          <a:endParaRPr lang="en-GB"/>
        </a:p>
      </dgm:t>
    </dgm:pt>
    <dgm:pt modelId="{10D6B49D-45CD-4F63-98BD-5FE540D5A72B}">
      <dgm:prSet/>
      <dgm:spPr/>
      <dgm:t>
        <a:bodyPr/>
        <a:lstStyle/>
        <a:p>
          <a:pPr rtl="0"/>
          <a:r>
            <a:rPr lang="en-GB" dirty="0" smtClean="0"/>
            <a:t>Output representation</a:t>
          </a:r>
          <a:endParaRPr lang="en-GB" dirty="0"/>
        </a:p>
      </dgm:t>
    </dgm:pt>
    <dgm:pt modelId="{9332429D-C69D-4F53-861C-0E69CEEBAEEA}" type="parTrans" cxnId="{46323F58-C155-41F3-A611-31F4E6B5F436}">
      <dgm:prSet/>
      <dgm:spPr/>
      <dgm:t>
        <a:bodyPr/>
        <a:lstStyle/>
        <a:p>
          <a:endParaRPr lang="en-GB"/>
        </a:p>
      </dgm:t>
    </dgm:pt>
    <dgm:pt modelId="{2C3C8B01-C3A6-42EA-AA52-52D4B78CEE33}" type="sibTrans" cxnId="{46323F58-C155-41F3-A611-31F4E6B5F436}">
      <dgm:prSet/>
      <dgm:spPr/>
      <dgm:t>
        <a:bodyPr/>
        <a:lstStyle/>
        <a:p>
          <a:endParaRPr lang="en-GB"/>
        </a:p>
      </dgm:t>
    </dgm:pt>
    <dgm:pt modelId="{8A90F50A-43DE-4890-BA6E-D10EEFDE8473}" type="pres">
      <dgm:prSet presAssocID="{CF72DD3B-4DC6-42F5-B5C7-F8B31BBDACD9}" presName="CompostProcess" presStyleCnt="0">
        <dgm:presLayoutVars>
          <dgm:dir/>
          <dgm:resizeHandles val="exact"/>
        </dgm:presLayoutVars>
      </dgm:prSet>
      <dgm:spPr/>
    </dgm:pt>
    <dgm:pt modelId="{B797ADD5-9D9B-4929-A182-DE2772382228}" type="pres">
      <dgm:prSet presAssocID="{CF72DD3B-4DC6-42F5-B5C7-F8B31BBDACD9}" presName="arrow" presStyleLbl="bgShp" presStyleIdx="0" presStyleCnt="1"/>
      <dgm:spPr/>
    </dgm:pt>
    <dgm:pt modelId="{6828A022-A8BD-451A-8A66-7DE784081724}" type="pres">
      <dgm:prSet presAssocID="{CF72DD3B-4DC6-42F5-B5C7-F8B31BBDACD9}" presName="linearProcess" presStyleCnt="0"/>
      <dgm:spPr/>
    </dgm:pt>
    <dgm:pt modelId="{2C238446-9CAE-4D23-A451-1622D06A23C8}" type="pres">
      <dgm:prSet presAssocID="{A7650AAC-1CA2-478E-B0BF-45928330A7A4}" presName="textNode" presStyleLbl="node1" presStyleIdx="0" presStyleCnt="3">
        <dgm:presLayoutVars>
          <dgm:bulletEnabled val="1"/>
        </dgm:presLayoutVars>
      </dgm:prSet>
      <dgm:spPr/>
    </dgm:pt>
    <dgm:pt modelId="{2D30E161-2B3B-4B03-B295-B49901221AA2}" type="pres">
      <dgm:prSet presAssocID="{3B1D410E-3E0F-4CC9-A69B-DBAC41C6894E}" presName="sibTrans" presStyleCnt="0"/>
      <dgm:spPr/>
    </dgm:pt>
    <dgm:pt modelId="{120729B8-7ED3-4744-B1BA-D46F711FC68E}" type="pres">
      <dgm:prSet presAssocID="{9321E5DE-3367-4D55-91FE-42B87B7284E7}" presName="textNode" presStyleLbl="node1" presStyleIdx="1" presStyleCnt="3" custAng="10800000" custFlipVert="1" custScaleY="103834" custLinFactNeighborX="-14284" custLinFactNeighborY="5180">
        <dgm:presLayoutVars>
          <dgm:bulletEnabled val="1"/>
        </dgm:presLayoutVars>
      </dgm:prSet>
      <dgm:spPr/>
    </dgm:pt>
    <dgm:pt modelId="{8F009AD1-7E59-4687-932F-37369E7041DA}" type="pres">
      <dgm:prSet presAssocID="{E9F7D962-0299-4725-8C0C-FCC6645E273E}" presName="sibTrans" presStyleCnt="0"/>
      <dgm:spPr/>
    </dgm:pt>
    <dgm:pt modelId="{C0FB630C-27DB-4B8D-A136-982187C71DF5}" type="pres">
      <dgm:prSet presAssocID="{10D6B49D-45CD-4F63-98BD-5FE540D5A72B}" presName="textNode" presStyleLbl="node1" presStyleIdx="2" presStyleCnt="3" custLinFactNeighborX="-35564" custLinFactNeighborY="3634">
        <dgm:presLayoutVars>
          <dgm:bulletEnabled val="1"/>
        </dgm:presLayoutVars>
      </dgm:prSet>
      <dgm:spPr/>
    </dgm:pt>
  </dgm:ptLst>
  <dgm:cxnLst>
    <dgm:cxn modelId="{5E7D4FF0-C46E-4EDA-9FE4-96237BE0F7D5}" type="presOf" srcId="{10D6B49D-45CD-4F63-98BD-5FE540D5A72B}" destId="{C0FB630C-27DB-4B8D-A136-982187C71DF5}" srcOrd="0" destOrd="0" presId="urn:microsoft.com/office/officeart/2005/8/layout/hProcess9"/>
    <dgm:cxn modelId="{5D21ED10-12D7-4A7D-B76F-0D117C2CEDC4}" srcId="{CF72DD3B-4DC6-42F5-B5C7-F8B31BBDACD9}" destId="{9321E5DE-3367-4D55-91FE-42B87B7284E7}" srcOrd="1" destOrd="0" parTransId="{8F527EA7-9B33-41A9-AAA5-40D60E408E2B}" sibTransId="{E9F7D962-0299-4725-8C0C-FCC6645E273E}"/>
    <dgm:cxn modelId="{D851CF24-70AF-47F4-88AA-F0065BA26374}" srcId="{CF72DD3B-4DC6-42F5-B5C7-F8B31BBDACD9}" destId="{A7650AAC-1CA2-478E-B0BF-45928330A7A4}" srcOrd="0" destOrd="0" parTransId="{052EA8B6-1144-4C33-B141-3EDD68A2426E}" sibTransId="{3B1D410E-3E0F-4CC9-A69B-DBAC41C6894E}"/>
    <dgm:cxn modelId="{AA330915-EC6C-4A74-B579-EF640FC4C43F}" type="presOf" srcId="{A7650AAC-1CA2-478E-B0BF-45928330A7A4}" destId="{2C238446-9CAE-4D23-A451-1622D06A23C8}" srcOrd="0" destOrd="0" presId="urn:microsoft.com/office/officeart/2005/8/layout/hProcess9"/>
    <dgm:cxn modelId="{BF43779E-C3DC-4F88-B2C8-FC5157E0F06C}" type="presOf" srcId="{CF72DD3B-4DC6-42F5-B5C7-F8B31BBDACD9}" destId="{8A90F50A-43DE-4890-BA6E-D10EEFDE8473}" srcOrd="0" destOrd="0" presId="urn:microsoft.com/office/officeart/2005/8/layout/hProcess9"/>
    <dgm:cxn modelId="{1DBFD6FF-3EB1-4EFC-8662-BCDD73FF7D68}" type="presOf" srcId="{9321E5DE-3367-4D55-91FE-42B87B7284E7}" destId="{120729B8-7ED3-4744-B1BA-D46F711FC68E}" srcOrd="0" destOrd="0" presId="urn:microsoft.com/office/officeart/2005/8/layout/hProcess9"/>
    <dgm:cxn modelId="{46323F58-C155-41F3-A611-31F4E6B5F436}" srcId="{CF72DD3B-4DC6-42F5-B5C7-F8B31BBDACD9}" destId="{10D6B49D-45CD-4F63-98BD-5FE540D5A72B}" srcOrd="2" destOrd="0" parTransId="{9332429D-C69D-4F53-861C-0E69CEEBAEEA}" sibTransId="{2C3C8B01-C3A6-42EA-AA52-52D4B78CEE33}"/>
    <dgm:cxn modelId="{60E4C5B4-ABC0-4209-9721-96E817BB6B69}" type="presParOf" srcId="{8A90F50A-43DE-4890-BA6E-D10EEFDE8473}" destId="{B797ADD5-9D9B-4929-A182-DE2772382228}" srcOrd="0" destOrd="0" presId="urn:microsoft.com/office/officeart/2005/8/layout/hProcess9"/>
    <dgm:cxn modelId="{23D78D5D-1516-4F7D-BD71-05451D4E396A}" type="presParOf" srcId="{8A90F50A-43DE-4890-BA6E-D10EEFDE8473}" destId="{6828A022-A8BD-451A-8A66-7DE784081724}" srcOrd="1" destOrd="0" presId="urn:microsoft.com/office/officeart/2005/8/layout/hProcess9"/>
    <dgm:cxn modelId="{41E0A531-85B2-40B9-890E-4AA42CD56E07}" type="presParOf" srcId="{6828A022-A8BD-451A-8A66-7DE784081724}" destId="{2C238446-9CAE-4D23-A451-1622D06A23C8}" srcOrd="0" destOrd="0" presId="urn:microsoft.com/office/officeart/2005/8/layout/hProcess9"/>
    <dgm:cxn modelId="{9B0B0287-B843-4246-B1A0-17004B8E2F96}" type="presParOf" srcId="{6828A022-A8BD-451A-8A66-7DE784081724}" destId="{2D30E161-2B3B-4B03-B295-B49901221AA2}" srcOrd="1" destOrd="0" presId="urn:microsoft.com/office/officeart/2005/8/layout/hProcess9"/>
    <dgm:cxn modelId="{CB8C5451-31F6-4D66-93B8-223E1A16A877}" type="presParOf" srcId="{6828A022-A8BD-451A-8A66-7DE784081724}" destId="{120729B8-7ED3-4744-B1BA-D46F711FC68E}" srcOrd="2" destOrd="0" presId="urn:microsoft.com/office/officeart/2005/8/layout/hProcess9"/>
    <dgm:cxn modelId="{67E5C0EF-DE9D-4A40-9893-1611C872B350}" type="presParOf" srcId="{6828A022-A8BD-451A-8A66-7DE784081724}" destId="{8F009AD1-7E59-4687-932F-37369E7041DA}" srcOrd="3" destOrd="0" presId="urn:microsoft.com/office/officeart/2005/8/layout/hProcess9"/>
    <dgm:cxn modelId="{73C01574-36F7-4668-B6CF-DBE255947204}" type="presParOf" srcId="{6828A022-A8BD-451A-8A66-7DE784081724}" destId="{C0FB630C-27DB-4B8D-A136-982187C71DF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7ADD5-9D9B-4929-A182-DE2772382228}">
      <dsp:nvSpPr>
        <dsp:cNvPr id="0" name=""/>
        <dsp:cNvSpPr/>
      </dsp:nvSpPr>
      <dsp:spPr>
        <a:xfrm>
          <a:off x="406581" y="0"/>
          <a:ext cx="4607923" cy="219601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38446-9CAE-4D23-A451-1622D06A23C8}">
      <dsp:nvSpPr>
        <dsp:cNvPr id="0" name=""/>
        <dsp:cNvSpPr/>
      </dsp:nvSpPr>
      <dsp:spPr>
        <a:xfrm>
          <a:off x="5823" y="658804"/>
          <a:ext cx="1744912" cy="878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Data/signal reception</a:t>
          </a:r>
          <a:endParaRPr lang="en-GB" sz="1900" kern="1200"/>
        </a:p>
      </dsp:txBody>
      <dsp:txXfrm>
        <a:off x="48703" y="701684"/>
        <a:ext cx="1659152" cy="792646"/>
      </dsp:txXfrm>
    </dsp:sp>
    <dsp:sp modelId="{120729B8-7ED3-4744-B1BA-D46F711FC68E}">
      <dsp:nvSpPr>
        <dsp:cNvPr id="0" name=""/>
        <dsp:cNvSpPr/>
      </dsp:nvSpPr>
      <dsp:spPr>
        <a:xfrm rot="10800000" flipV="1">
          <a:off x="1825609" y="687467"/>
          <a:ext cx="1744912" cy="912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/>
            <a:t>Signal conversion</a:t>
          </a:r>
          <a:endParaRPr lang="en-GB" sz="1900" kern="1200" dirty="0"/>
        </a:p>
      </dsp:txBody>
      <dsp:txXfrm rot="-10800000">
        <a:off x="1870133" y="731991"/>
        <a:ext cx="1655864" cy="823036"/>
      </dsp:txXfrm>
    </dsp:sp>
    <dsp:sp modelId="{C0FB630C-27DB-4B8D-A136-982187C71DF5}">
      <dsp:nvSpPr>
        <dsp:cNvPr id="0" name=""/>
        <dsp:cNvSpPr/>
      </dsp:nvSpPr>
      <dsp:spPr>
        <a:xfrm>
          <a:off x="3639284" y="690726"/>
          <a:ext cx="1744912" cy="878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/>
            <a:t>Output representation</a:t>
          </a:r>
          <a:endParaRPr lang="en-GB" sz="1900" kern="1200" dirty="0"/>
        </a:p>
      </dsp:txBody>
      <dsp:txXfrm>
        <a:off x="3682164" y="733606"/>
        <a:ext cx="1659152" cy="792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57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4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3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59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55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40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83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08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29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05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76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DC16A-FF34-4260-BC81-511CAA9548EC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400D8-C96A-410B-B4E0-103B9A99BD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80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 t="19772"/>
          <a:stretch/>
        </p:blipFill>
        <p:spPr>
          <a:xfrm>
            <a:off x="-29497" y="14748"/>
            <a:ext cx="12221497" cy="6843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6781" y="3471863"/>
            <a:ext cx="2502157" cy="2817863"/>
          </a:xfrm>
          <a:prstGeom prst="ellipse">
            <a:avLst/>
          </a:prstGeom>
          <a:solidFill>
            <a:schemeClr val="accent5">
              <a:lumMod val="50000"/>
              <a:alpha val="6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078" y="2254673"/>
            <a:ext cx="3011685" cy="3237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16" y="2240116"/>
            <a:ext cx="3011685" cy="3237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23" y="3779532"/>
            <a:ext cx="2295080" cy="24669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0800000" flipH="1" flipV="1">
            <a:off x="476235" y="4665350"/>
            <a:ext cx="2308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  <a:endParaRPr lang="en-GB" sz="2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2916217" y="3688335"/>
            <a:ext cx="213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working</a:t>
            </a:r>
            <a:endParaRPr lang="en-US" sz="2800" kern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0672" y="4782188"/>
            <a:ext cx="214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types</a:t>
            </a:r>
            <a:endParaRPr lang="en-GB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12365" y="3611691"/>
            <a:ext cx="376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examples</a:t>
            </a:r>
            <a:endParaRPr lang="en-GB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3151225" y="628040"/>
            <a:ext cx="6606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Output Devices</a:t>
            </a:r>
            <a:endParaRPr lang="en-GB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5477" y="457600"/>
            <a:ext cx="673154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Output Devices </a:t>
            </a:r>
            <a:endParaRPr lang="en-US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6002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6247" y="1153551"/>
            <a:ext cx="5430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 INTRODUCTION</a:t>
            </a:r>
            <a:endParaRPr lang="en-GB" sz="6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 smtClean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4809" y="1153551"/>
            <a:ext cx="5317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INTRODUCTION</a:t>
            </a:r>
            <a:endParaRPr lang="en-GB" sz="6000" b="1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734809" y="2379424"/>
            <a:ext cx="50818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What are output devices?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Hardware components of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Conversion of digital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Information formats.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413" y="3805650"/>
            <a:ext cx="36889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What are its key functions?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Displays.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Sound.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Print.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Projection.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Feedback.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26213" y="3805649"/>
            <a:ext cx="207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 flipV="1">
            <a:off x="8401693" y="3792978"/>
            <a:ext cx="37903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How does it make human experience better?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Entertainment.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Accessibility.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Learning and collab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  <a:endParaRPr lang="en-GB" sz="2400" dirty="0" smtClean="0">
              <a:solidFill>
                <a:schemeClr val="bg1"/>
              </a:solidFill>
            </a:endParaRP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22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714" y="674912"/>
            <a:ext cx="683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How does output devices work?</a:t>
            </a:r>
            <a:endParaRPr lang="en-GB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17663718"/>
              </p:ext>
            </p:extLst>
          </p:nvPr>
        </p:nvGraphicFramePr>
        <p:xfrm>
          <a:off x="250371" y="1875242"/>
          <a:ext cx="5421086" cy="219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 flipH="1">
            <a:off x="217714" y="4365171"/>
            <a:ext cx="4885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Output representation for: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400" dirty="0" smtClean="0">
                <a:solidFill>
                  <a:schemeClr val="bg1"/>
                </a:solidFill>
              </a:rPr>
              <a:t>Display output devices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400" dirty="0" smtClean="0">
                <a:solidFill>
                  <a:schemeClr val="bg1"/>
                </a:solidFill>
              </a:rPr>
              <a:t>Audio output devices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400" dirty="0" smtClean="0">
                <a:solidFill>
                  <a:schemeClr val="bg1"/>
                </a:solidFill>
              </a:rPr>
              <a:t>Printer output devices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3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0800000" flipH="1" flipV="1">
            <a:off x="2515041" y="533357"/>
            <a:ext cx="7181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Types of output devices</a:t>
            </a:r>
            <a:endParaRPr lang="en-GB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8" y="1917623"/>
            <a:ext cx="4108812" cy="4587952"/>
          </a:xfrm>
          <a:prstGeom prst="rect">
            <a:avLst/>
          </a:prstGeom>
          <a:noFill/>
          <a:effectLst>
            <a:outerShdw blurRad="50800" dist="50800" dir="8820000" algn="ctr" rotWithShape="0">
              <a:srgbClr val="000000">
                <a:alpha val="0"/>
              </a:srgbClr>
            </a:outerShdw>
            <a:softEdge rad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609" y="1493390"/>
            <a:ext cx="4218798" cy="4688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226" y="1917623"/>
            <a:ext cx="4218798" cy="4688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1220094" y="3762767"/>
            <a:ext cx="287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Display output devices</a:t>
            </a:r>
            <a:endParaRPr lang="en-GB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0" y="3044141"/>
            <a:ext cx="1466850" cy="671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 text here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4891914" y="3461951"/>
            <a:ext cx="2655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GB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udio output devices</a:t>
            </a:r>
            <a:endParaRPr lang="en-GB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8096662" y="3762767"/>
            <a:ext cx="307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Printer output devices</a:t>
            </a:r>
            <a:endParaRPr lang="en-GB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76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1"/>
            <a:ext cx="4779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Examples of output devices</a:t>
            </a:r>
            <a:endParaRPr lang="en-GB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490450" y="2571931"/>
            <a:ext cx="37989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 smtClean="0">
                <a:solidFill>
                  <a:schemeClr val="bg1"/>
                </a:solidFill>
              </a:rPr>
              <a:t>Braille displays</a:t>
            </a:r>
          </a:p>
          <a:p>
            <a:endParaRPr lang="en-GB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 smtClean="0">
                <a:solidFill>
                  <a:schemeClr val="bg1"/>
                </a:solidFill>
              </a:rPr>
              <a:t>Plotters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 smtClean="0">
                <a:solidFill>
                  <a:schemeClr val="bg1"/>
                </a:solidFill>
              </a:rPr>
              <a:t>Haptic devices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06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111</Words>
  <Application>Microsoft Office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Arial Black</vt:lpstr>
      <vt:lpstr>Bahnschrift SemiBold SemiConden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21</cp:revision>
  <dcterms:created xsi:type="dcterms:W3CDTF">2024-10-10T17:29:15Z</dcterms:created>
  <dcterms:modified xsi:type="dcterms:W3CDTF">2024-10-10T20:34:33Z</dcterms:modified>
</cp:coreProperties>
</file>